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67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gQrmtevVMIUvM+xh2JpDf+skdSL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ryan J Benz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customschemas.google.com/relationships/presentationmetadata" Target="metadata"/><Relationship Id="rId35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9-23T19:37:43.693" idx="1">
    <p:pos x="6000" y="0"/>
    <p:text>Model Home Kitchen!!!!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ommentPostId="AAABVqL-VTU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1" name="Google Shape;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9" name="Google Shape;13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6" name="Google Shape;14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5" name="Google Shape;16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3" name="Google Shape;17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6" name="Google Shape;18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7" name="Google Shape;1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028e063cd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g3028e063cd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04237a68b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04237a68b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7" name="Google Shape;20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de494b00d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9" name="Google Shape;79;g2de494b00d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de4e0443e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g2de4e0443e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0" name="Google Shape;23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8" name="Google Shape;23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04237a68b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304237a68b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3" name="Google Shape;25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5" name="Google Shape;8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5" name="Google Shape;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1" name="Google Shape;10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7" name="Google Shape;1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4" name="Google Shape;11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de494b00de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g2de494b00de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8" name="Google Shape;1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pic>
        <p:nvPicPr>
          <p:cNvPr id="74" name="Google Shape;7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8960" y="941207"/>
            <a:ext cx="10430351" cy="282892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"/>
          <p:cNvSpPr txBox="1"/>
          <p:nvPr/>
        </p:nvSpPr>
        <p:spPr>
          <a:xfrm>
            <a:off x="21766" y="5504804"/>
            <a:ext cx="12170233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WholisticTransformationTucson.org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"/>
          <p:cNvSpPr txBox="1"/>
          <p:nvPr/>
        </p:nvSpPr>
        <p:spPr>
          <a:xfrm>
            <a:off x="21765" y="4306073"/>
            <a:ext cx="1217023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Changing Hearts, Minds, and Communities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8"/>
          <p:cNvSpPr txBox="1"/>
          <p:nvPr/>
        </p:nvSpPr>
        <p:spPr>
          <a:xfrm>
            <a:off x="3260558" y="516556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29538" y="1905394"/>
            <a:ext cx="5132923" cy="495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8"/>
          <p:cNvSpPr txBox="1"/>
          <p:nvPr/>
        </p:nvSpPr>
        <p:spPr>
          <a:xfrm>
            <a:off x="0" y="54592"/>
            <a:ext cx="12242042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Demonstration of the exterior insulation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(we call “outsulation”)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we plan to use on all our shipping containers.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9"/>
          <p:cNvSpPr txBox="1"/>
          <p:nvPr/>
        </p:nvSpPr>
        <p:spPr>
          <a:xfrm>
            <a:off x="3260558" y="516556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Google Shape;14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905000"/>
            <a:ext cx="5767717" cy="495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9"/>
          <p:cNvSpPr txBox="1"/>
          <p:nvPr/>
        </p:nvSpPr>
        <p:spPr>
          <a:xfrm>
            <a:off x="0" y="54592"/>
            <a:ext cx="1224204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Barrier to Bedroom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now combined into our future first model home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" name="Google Shape;151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7827194" y="2524124"/>
            <a:ext cx="4953000" cy="371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9"/>
          <p:cNvSpPr txBox="1"/>
          <p:nvPr/>
        </p:nvSpPr>
        <p:spPr>
          <a:xfrm>
            <a:off x="5848066" y="1986887"/>
            <a:ext cx="2470244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Roof!!!!!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00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00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00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00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Door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Opening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9"/>
          <p:cNvSpPr/>
          <p:nvPr/>
        </p:nvSpPr>
        <p:spPr>
          <a:xfrm flipH="1">
            <a:off x="6270099" y="2586251"/>
            <a:ext cx="1016758" cy="72346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25400" cap="flat" cmpd="sng">
            <a:solidFill>
              <a:srgbClr val="2F49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9"/>
          <p:cNvSpPr/>
          <p:nvPr/>
        </p:nvSpPr>
        <p:spPr>
          <a:xfrm>
            <a:off x="6622524" y="6002057"/>
            <a:ext cx="1016758" cy="72346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25400" cap="flat" cmpd="sng">
            <a:solidFill>
              <a:srgbClr val="2F49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168" name="Google Shape;168;p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69" name="Google Shape;16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310033" y="-128937"/>
            <a:ext cx="12501253" cy="7277799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6"/>
          <p:cNvSpPr txBox="1"/>
          <p:nvPr/>
        </p:nvSpPr>
        <p:spPr>
          <a:xfrm>
            <a:off x="-310033" y="-128938"/>
            <a:ext cx="1250203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Rendering of a finished one-bedroom 40-foot home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176" name="Google Shape;176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177" name="Google Shape;177;p34"/>
          <p:cNvSpPr txBox="1"/>
          <p:nvPr/>
        </p:nvSpPr>
        <p:spPr>
          <a:xfrm>
            <a:off x="0" y="54592"/>
            <a:ext cx="12192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Our Model Home &amp; Future Hope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3959" y="1069995"/>
            <a:ext cx="4204970" cy="2641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0500" y="1069994"/>
            <a:ext cx="4204970" cy="2641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61739" y="1069994"/>
            <a:ext cx="3908569" cy="2641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11" y="3711721"/>
            <a:ext cx="3908569" cy="2641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2572" y="3711721"/>
            <a:ext cx="4204970" cy="2641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47541" y="3711721"/>
            <a:ext cx="4204970" cy="2641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5"/>
          <p:cNvSpPr txBox="1"/>
          <p:nvPr/>
        </p:nvSpPr>
        <p:spPr>
          <a:xfrm>
            <a:off x="3260558" y="516556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5330" y="1095684"/>
            <a:ext cx="9085274" cy="5707724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5"/>
          <p:cNvSpPr txBox="1"/>
          <p:nvPr/>
        </p:nvSpPr>
        <p:spPr>
          <a:xfrm>
            <a:off x="0" y="54592"/>
            <a:ext cx="1224204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Solar Panels on our Model Home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160" name="Google Shape;160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61" name="Google Shape;161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723" y="-128937"/>
            <a:ext cx="11333740" cy="7277799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8"/>
          <p:cNvSpPr txBox="1"/>
          <p:nvPr/>
        </p:nvSpPr>
        <p:spPr>
          <a:xfrm>
            <a:off x="-328321" y="-128938"/>
            <a:ext cx="1245326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Unit Plan for combining two 20-foot containers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g3028e063cd5_0_0"/>
          <p:cNvPicPr preferRelativeResize="0"/>
          <p:nvPr/>
        </p:nvPicPr>
        <p:blipFill rotWithShape="1">
          <a:blip r:embed="rId3">
            <a:alphaModFix/>
          </a:blip>
          <a:srcRect l="-22000" r="22000"/>
          <a:stretch/>
        </p:blipFill>
        <p:spPr>
          <a:xfrm>
            <a:off x="2991134" y="-2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g3028e063cd5_0_0"/>
          <p:cNvSpPr txBox="1"/>
          <p:nvPr/>
        </p:nvSpPr>
        <p:spPr>
          <a:xfrm>
            <a:off x="56862" y="54592"/>
            <a:ext cx="48633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Custom made couch with storage</a:t>
            </a:r>
            <a:r>
              <a:rPr lang="en-US" sz="3600" b="1">
                <a:solidFill>
                  <a:srgbClr val="006666"/>
                </a:solidFill>
              </a:rPr>
              <a:t> and a</a:t>
            </a:r>
            <a:r>
              <a:rPr lang="en-US" sz="3600" b="1" i="0" u="none" strike="noStrike" cap="none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 custom made end table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04237a68bf_0_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g304237a68bf_0_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3" name="Google Shape;203;g304237a68bf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304237a68bf_0_6"/>
          <p:cNvSpPr txBox="1"/>
          <p:nvPr/>
        </p:nvSpPr>
        <p:spPr>
          <a:xfrm>
            <a:off x="0" y="580125"/>
            <a:ext cx="30561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lang="en-US" sz="5400" b="1">
                <a:solidFill>
                  <a:srgbClr val="006666"/>
                </a:solidFill>
              </a:rPr>
              <a:t>Kitchen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210" name="Google Shape;210;p33"/>
          <p:cNvSpPr txBox="1"/>
          <p:nvPr/>
        </p:nvSpPr>
        <p:spPr>
          <a:xfrm>
            <a:off x="1" y="149420"/>
            <a:ext cx="446250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Model Home Kitchen!!!!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300059"/>
            <a:ext cx="3467920" cy="4623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2868" y="2398225"/>
            <a:ext cx="4859180" cy="4623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94767" y="-128670"/>
            <a:ext cx="4008730" cy="301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62567" y="149420"/>
            <a:ext cx="3632200" cy="2323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88806" y="2412857"/>
            <a:ext cx="6141109" cy="4623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2768" y="-2"/>
            <a:ext cx="910828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2"/>
          <p:cNvSpPr txBox="1"/>
          <p:nvPr/>
        </p:nvSpPr>
        <p:spPr>
          <a:xfrm>
            <a:off x="0" y="54592"/>
            <a:ext cx="280461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Dishwasher in the sink!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g2de494b00de_0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7563" y="0"/>
            <a:ext cx="10932395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g2de494b00de_0_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419775"/>
            <a:ext cx="12192000" cy="727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g2de4e0443e3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7997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g2de4e0443e3_0_0"/>
          <p:cNvSpPr txBox="1"/>
          <p:nvPr/>
        </p:nvSpPr>
        <p:spPr>
          <a:xfrm>
            <a:off x="0" y="54592"/>
            <a:ext cx="2804615" cy="507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Loft bed frame with a large under  space below for a desk in our Model Home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0065" y="5823357"/>
            <a:ext cx="3792855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9"/>
          <p:cNvSpPr txBox="1"/>
          <p:nvPr/>
        </p:nvSpPr>
        <p:spPr>
          <a:xfrm>
            <a:off x="3260558" y="516556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9"/>
          <p:cNvSpPr txBox="1"/>
          <p:nvPr/>
        </p:nvSpPr>
        <p:spPr>
          <a:xfrm>
            <a:off x="1451579" y="5943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666"/>
              </a:buClr>
              <a:buSzPts val="5400"/>
              <a:buFont typeface="Arial"/>
              <a:buNone/>
            </a:pPr>
            <a:r>
              <a:rPr lang="en-US" sz="5400" b="1" i="0" u="sng" strike="noStrike" cap="none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The Navigator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9"/>
          <p:cNvSpPr txBox="1"/>
          <p:nvPr/>
        </p:nvSpPr>
        <p:spPr>
          <a:xfrm>
            <a:off x="0" y="955027"/>
            <a:ext cx="12191999" cy="5203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666"/>
              </a:buClr>
              <a:buSzPct val="129031"/>
              <a:buFont typeface="Arial"/>
              <a:buNone/>
            </a:pPr>
            <a:endParaRPr sz="6000" b="1" i="0" u="none" strike="noStrike" cap="none">
              <a:solidFill>
                <a:srgbClr val="00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666"/>
              </a:buClr>
              <a:buSzPct val="129031"/>
              <a:buFont typeface="Arial"/>
              <a:buNone/>
            </a:pPr>
            <a:r>
              <a:rPr lang="en-US" sz="6000" b="1" i="0" u="none" strike="noStrike" cap="none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A navigator, residing on site. </a:t>
            </a:r>
            <a:r>
              <a:rPr lang="en-US" sz="6000" b="1">
                <a:solidFill>
                  <a:srgbClr val="006666"/>
                </a:solidFill>
              </a:rPr>
              <a:t>S</a:t>
            </a:r>
            <a:r>
              <a:rPr lang="en-US" sz="6000" b="1" i="0" u="none" strike="noStrike" cap="none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omeone willing to live life with young adults. They help create an environment </a:t>
            </a:r>
            <a:r>
              <a:rPr lang="en-US" sz="6000" b="1">
                <a:solidFill>
                  <a:srgbClr val="006666"/>
                </a:solidFill>
              </a:rPr>
              <a:t>where relationships and community are built. They create connections with other nonprofits to provide necessary resources that lead </a:t>
            </a:r>
            <a:r>
              <a:rPr lang="en-US" sz="6000" b="1" i="0" u="none" strike="noStrike" cap="none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to changed hearts and </a:t>
            </a:r>
            <a:r>
              <a:rPr lang="en-US" sz="6000" b="1">
                <a:solidFill>
                  <a:srgbClr val="006666"/>
                </a:solidFill>
              </a:rPr>
              <a:t>minds</a:t>
            </a:r>
            <a:r>
              <a:rPr lang="en-US" sz="5400" b="1" i="0" u="none" strike="noStrike" cap="none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29032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66892" y="6086475"/>
            <a:ext cx="2844641" cy="77152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1"/>
          <p:cNvSpPr txBox="1"/>
          <p:nvPr/>
        </p:nvSpPr>
        <p:spPr>
          <a:xfrm>
            <a:off x="624505" y="-30633"/>
            <a:ext cx="10952302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666"/>
              </a:buClr>
              <a:buSzPts val="6000"/>
              <a:buFont typeface="Arial"/>
              <a:buNone/>
            </a:pPr>
            <a:r>
              <a:rPr lang="en-US" sz="6000" b="1" i="0" u="sng" strike="noStrike" cap="none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Call to Action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31"/>
          <p:cNvSpPr txBox="1"/>
          <p:nvPr/>
        </p:nvSpPr>
        <p:spPr>
          <a:xfrm>
            <a:off x="80475" y="1022074"/>
            <a:ext cx="12031200" cy="56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666"/>
              </a:buClr>
              <a:buSzPts val="4800"/>
              <a:buFont typeface="Arial"/>
              <a:buChar char="•"/>
            </a:pPr>
            <a:r>
              <a:rPr lang="en-US" sz="4800" b="1" i="0" u="none" strike="noStrike" cap="none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Recommend the right Navigator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66"/>
              </a:buClr>
              <a:buSzPts val="4800"/>
              <a:buFont typeface="Arial"/>
              <a:buChar char="•"/>
            </a:pPr>
            <a:r>
              <a:rPr lang="en-US" sz="4800" b="1" i="0" u="none" strike="noStrike" cap="none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Volunteer your time and talents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66"/>
              </a:buClr>
              <a:buSzPts val="4800"/>
              <a:buFont typeface="Arial"/>
              <a:buChar char="•"/>
            </a:pPr>
            <a:r>
              <a:rPr lang="en-US" sz="4800" b="1" i="0" u="none" strike="noStrike" cap="none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Support us financially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66"/>
              </a:buClr>
              <a:buSzPts val="4800"/>
              <a:buFont typeface="Arial"/>
              <a:buChar char="•"/>
            </a:pPr>
            <a:r>
              <a:rPr lang="en-US" sz="4800" b="1" i="0" u="none" strike="noStrike" cap="none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Attend </a:t>
            </a:r>
            <a:r>
              <a:rPr lang="en-US" sz="4800" b="1">
                <a:solidFill>
                  <a:srgbClr val="006666"/>
                </a:solidFill>
              </a:rPr>
              <a:t>an Open House:</a:t>
            </a:r>
            <a:endParaRPr sz="4800" b="1">
              <a:solidFill>
                <a:srgbClr val="006666"/>
              </a:solidFill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66"/>
              </a:buClr>
              <a:buSzPts val="4800"/>
              <a:buChar char="•"/>
            </a:pPr>
            <a:r>
              <a:rPr lang="en-US" sz="4800" b="1">
                <a:solidFill>
                  <a:srgbClr val="006666"/>
                </a:solidFill>
              </a:rPr>
              <a:t>    Sep 24 - 5:00 - 7:00 pm</a:t>
            </a:r>
            <a:endParaRPr sz="4800" b="1">
              <a:solidFill>
                <a:srgbClr val="006666"/>
              </a:solidFill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66"/>
              </a:buClr>
              <a:buSzPts val="4800"/>
              <a:buChar char="•"/>
            </a:pPr>
            <a:r>
              <a:rPr lang="en-US" sz="4800" b="1">
                <a:solidFill>
                  <a:srgbClr val="006666"/>
                </a:solidFill>
              </a:rPr>
              <a:t>    Sep 27 - 8:00 - 10:00 am</a:t>
            </a:r>
            <a:endParaRPr sz="4800" b="1">
              <a:solidFill>
                <a:srgbClr val="006666"/>
              </a:solidFill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66"/>
              </a:buClr>
              <a:buSzPts val="4800"/>
              <a:buChar char="•"/>
            </a:pPr>
            <a:r>
              <a:rPr lang="en-US" sz="4800" b="1">
                <a:solidFill>
                  <a:srgbClr val="006666"/>
                </a:solidFill>
              </a:rPr>
              <a:t>    Sep 28 - 9:30 - 11:30 am</a:t>
            </a:r>
            <a:endParaRPr sz="4800" b="1">
              <a:solidFill>
                <a:srgbClr val="006666"/>
              </a:solidFill>
            </a:endParaRPr>
          </a:p>
        </p:txBody>
      </p:sp>
      <p:sp>
        <p:nvSpPr>
          <p:cNvPr id="243" name="Google Shape;243;p31"/>
          <p:cNvSpPr txBox="1"/>
          <p:nvPr/>
        </p:nvSpPr>
        <p:spPr>
          <a:xfrm>
            <a:off x="3260558" y="516556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04237a68bf_0_0"/>
          <p:cNvSpPr txBox="1">
            <a:spLocks noGrp="1"/>
          </p:cNvSpPr>
          <p:nvPr>
            <p:ph type="ctrTitle"/>
          </p:nvPr>
        </p:nvSpPr>
        <p:spPr>
          <a:xfrm>
            <a:off x="1524000" y="407588"/>
            <a:ext cx="9144000" cy="49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endParaRPr/>
          </a:p>
        </p:txBody>
      </p:sp>
      <p:sp>
        <p:nvSpPr>
          <p:cNvPr id="249" name="Google Shape;249;g304237a68bf_0_0"/>
          <p:cNvSpPr txBox="1">
            <a:spLocks noGrp="1"/>
          </p:cNvSpPr>
          <p:nvPr>
            <p:ph type="subTitle" idx="1"/>
          </p:nvPr>
        </p:nvSpPr>
        <p:spPr>
          <a:xfrm>
            <a:off x="1524000" y="5159039"/>
            <a:ext cx="9144000" cy="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pic>
        <p:nvPicPr>
          <p:cNvPr id="250" name="Google Shape;250;g304237a68bf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2433" y="-165863"/>
            <a:ext cx="7800700" cy="7189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pic>
        <p:nvPicPr>
          <p:cNvPr id="256" name="Google Shape;25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8960" y="941207"/>
            <a:ext cx="10430351" cy="282892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2"/>
          <p:cNvSpPr txBox="1"/>
          <p:nvPr/>
        </p:nvSpPr>
        <p:spPr>
          <a:xfrm>
            <a:off x="21766" y="5504804"/>
            <a:ext cx="1217023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WholisticTransformationTucson.org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2"/>
          <p:cNvSpPr txBox="1"/>
          <p:nvPr/>
        </p:nvSpPr>
        <p:spPr>
          <a:xfrm>
            <a:off x="21765" y="4306073"/>
            <a:ext cx="1217023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Changing Hearts, Minds, and Communities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88" name="Google Shape;88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89" name="Google Shape;89;p3"/>
          <p:cNvSpPr txBox="1"/>
          <p:nvPr/>
        </p:nvSpPr>
        <p:spPr>
          <a:xfrm>
            <a:off x="2694665" y="54592"/>
            <a:ext cx="671547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The neighborhood before we started acquiring shipping containers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22363"/>
            <a:ext cx="12192000" cy="5842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3"/>
          <p:cNvSpPr txBox="1"/>
          <p:nvPr/>
        </p:nvSpPr>
        <p:spPr>
          <a:xfrm>
            <a:off x="5735761" y="4060587"/>
            <a:ext cx="34501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Bethel Community Baptist Church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3"/>
          <p:cNvSpPr txBox="1"/>
          <p:nvPr/>
        </p:nvSpPr>
        <p:spPr>
          <a:xfrm>
            <a:off x="9873842" y="4429919"/>
            <a:ext cx="240065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sng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 of A Soccer, Track &amp; Field Stadium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0139" y="-603767"/>
            <a:ext cx="8429625" cy="842962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4"/>
          <p:cNvSpPr txBox="1"/>
          <p:nvPr/>
        </p:nvSpPr>
        <p:spPr>
          <a:xfrm>
            <a:off x="-60960" y="96614"/>
            <a:ext cx="2157984" cy="2829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Preventative work stops bad outcomes, rather than attending to a crisis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0"/>
          <p:cNvSpPr txBox="1"/>
          <p:nvPr/>
        </p:nvSpPr>
        <p:spPr>
          <a:xfrm>
            <a:off x="67234" y="1122363"/>
            <a:ext cx="3590366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12-home Site Plan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Google Shape;104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30878" y="10782"/>
            <a:ext cx="7859954" cy="6836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/>
          <p:nvPr/>
        </p:nvSpPr>
        <p:spPr>
          <a:xfrm>
            <a:off x="3260558" y="516556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5"/>
          <p:cNvSpPr txBox="1"/>
          <p:nvPr/>
        </p:nvSpPr>
        <p:spPr>
          <a:xfrm>
            <a:off x="1451579" y="5943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666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Shocking Static Statistics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5"/>
          <p:cNvSpPr txBox="1"/>
          <p:nvPr/>
        </p:nvSpPr>
        <p:spPr>
          <a:xfrm>
            <a:off x="0" y="1298448"/>
            <a:ext cx="12191999" cy="5407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666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•  20% aging out will instantly become homeless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00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66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•  50% will be unemployed by age 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00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66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•  60% of young men serve prison time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00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66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•  70% of young women will be pregnant by age 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6"/>
          <p:cNvSpPr txBox="1"/>
          <p:nvPr/>
        </p:nvSpPr>
        <p:spPr>
          <a:xfrm>
            <a:off x="3260558" y="516556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705625"/>
            <a:ext cx="12192000" cy="4144112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6"/>
          <p:cNvSpPr txBox="1"/>
          <p:nvPr/>
        </p:nvSpPr>
        <p:spPr>
          <a:xfrm>
            <a:off x="0" y="54592"/>
            <a:ext cx="12242042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Wholistic Transformation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Changing Hearts, Minds, and Communities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00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Community Support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de494b00de_0_19"/>
          <p:cNvSpPr txBox="1">
            <a:spLocks noGrp="1"/>
          </p:cNvSpPr>
          <p:nvPr>
            <p:ph type="ctrTitle"/>
          </p:nvPr>
        </p:nvSpPr>
        <p:spPr>
          <a:xfrm>
            <a:off x="1524000" y="407588"/>
            <a:ext cx="9144000" cy="49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endParaRPr/>
          </a:p>
        </p:txBody>
      </p:sp>
      <p:sp>
        <p:nvSpPr>
          <p:cNvPr id="124" name="Google Shape;124;g2de494b00de_0_19"/>
          <p:cNvSpPr txBox="1">
            <a:spLocks noGrp="1"/>
          </p:cNvSpPr>
          <p:nvPr>
            <p:ph type="subTitle" idx="1"/>
          </p:nvPr>
        </p:nvSpPr>
        <p:spPr>
          <a:xfrm>
            <a:off x="1524000" y="5159039"/>
            <a:ext cx="9144000" cy="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pic>
        <p:nvPicPr>
          <p:cNvPr id="125" name="Google Shape;125;g2de494b00de_0_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2433" y="-165863"/>
            <a:ext cx="7800700" cy="718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"/>
          <p:cNvSpPr txBox="1"/>
          <p:nvPr/>
        </p:nvSpPr>
        <p:spPr>
          <a:xfrm>
            <a:off x="3260558" y="516556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1442" y="1905000"/>
            <a:ext cx="6604000" cy="495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7"/>
          <p:cNvSpPr txBox="1"/>
          <p:nvPr/>
        </p:nvSpPr>
        <p:spPr>
          <a:xfrm>
            <a:off x="0" y="54592"/>
            <a:ext cx="12242042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The two 20-foot containers we purchased from the state of Arizona after they were removed them from the USA-Mexico border wall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7858125" y="2524125"/>
            <a:ext cx="4953000" cy="371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7"/>
          <p:cNvSpPr txBox="1"/>
          <p:nvPr/>
        </p:nvSpPr>
        <p:spPr>
          <a:xfrm>
            <a:off x="6455391" y="1905000"/>
            <a:ext cx="2021859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Delivery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00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00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00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00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Pushed together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755642" y="2504364"/>
            <a:ext cx="1016758" cy="72346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25400" cap="flat" cmpd="sng">
            <a:solidFill>
              <a:srgbClr val="2F49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7"/>
          <p:cNvSpPr/>
          <p:nvPr/>
        </p:nvSpPr>
        <p:spPr>
          <a:xfrm>
            <a:off x="7108067" y="5920170"/>
            <a:ext cx="1016758" cy="72346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25400" cap="flat" cmpd="sng">
            <a:solidFill>
              <a:srgbClr val="2F49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324</Words>
  <Application>Microsoft Office PowerPoint</Application>
  <PresentationFormat>Widescreen</PresentationFormat>
  <Paragraphs>60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Pat Quinn</dc:creator>
  <cp:lastModifiedBy>Bryan Benz</cp:lastModifiedBy>
  <cp:revision>1</cp:revision>
  <dcterms:created xsi:type="dcterms:W3CDTF">2022-10-27T22:12:49Z</dcterms:created>
  <dcterms:modified xsi:type="dcterms:W3CDTF">2024-09-24T18:52:06Z</dcterms:modified>
</cp:coreProperties>
</file>