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66" r:id="rId4"/>
    <p:sldId id="291" r:id="rId5"/>
    <p:sldId id="265" r:id="rId6"/>
    <p:sldId id="264" r:id="rId7"/>
    <p:sldId id="292" r:id="rId8"/>
    <p:sldId id="269" r:id="rId9"/>
    <p:sldId id="267" r:id="rId10"/>
    <p:sldId id="263" r:id="rId11"/>
    <p:sldId id="262" r:id="rId12"/>
    <p:sldId id="261" r:id="rId13"/>
    <p:sldId id="260" r:id="rId14"/>
    <p:sldId id="259" r:id="rId15"/>
    <p:sldId id="290" r:id="rId16"/>
    <p:sldId id="296" r:id="rId17"/>
    <p:sldId id="297" r:id="rId18"/>
    <p:sldId id="298" r:id="rId19"/>
    <p:sldId id="299" r:id="rId20"/>
    <p:sldId id="300" r:id="rId21"/>
    <p:sldId id="301" r:id="rId22"/>
    <p:sldId id="295" r:id="rId23"/>
    <p:sldId id="30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2"/>
  </p:normalViewPr>
  <p:slideViewPr>
    <p:cSldViewPr snapToGrid="0">
      <p:cViewPr varScale="1">
        <p:scale>
          <a:sx n="109" d="100"/>
          <a:sy n="109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6C6A-ABDB-8561-7580-67A33DD16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8484-C571-B353-7F1C-FA83330ED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CA7DE-51D5-044C-96D5-284B5550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669A7-5DED-40EF-0825-2C7AC2D3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5DAC0-AF55-DB1D-ED24-7AC37F17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6F0E-98CB-4A1D-8328-4ECA7900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BA210-26C7-2CA1-B13D-8928DD32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87757-6AFE-491D-7F77-DB135B31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1E17-09D8-F649-BDB1-863CF2DE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6AF2-B5DC-C0FC-DB49-3E1284CF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7EE6-EEE0-C6B8-9E8A-36E4D728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99DF7-526B-C0B5-9F74-C70479E81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B8908-C3AF-A9C0-3CF0-707EA86C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AC4C-77E2-ED05-903C-721EF26D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E5C3-64CC-5908-1F82-1BBD39EF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E4F1-56B8-3D7F-ADE4-1E237320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CA1C-E847-EEF0-953C-E2D739BC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E00D-7E71-DF33-90EC-8ED86CD6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7FED-6A2D-1863-19F1-C30E32AC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BDFB-3C88-99F9-2BEA-3181A4F4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8325-1CDA-07DE-562B-76A1440C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22BE-483B-832B-5FED-96BFD4DA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1EA7-2C11-0C85-42DB-7F2FC160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1BC05-E38B-A008-A71B-F004610C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69C0-E604-5B99-AB2A-E882CDB7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A278-5AD0-3CB8-B17C-8DB35F3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370-B552-7726-6EB2-30CE32870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3BA84-9B22-F7BF-681E-D004A06A3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4BAFC-072B-DE34-0CD5-F3795778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91A4F-0878-B878-DFD3-1DECF2E1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EC94E-2A1E-57C1-E3B5-85E5A11F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3924-6071-58DA-629E-5A1D11E1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D0055-6D46-36EF-2267-00056CA9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DABB6-E81E-609F-B416-65FE0F69E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F2FD6-CD0A-392F-07E2-052CA37A6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0D7A7-CB87-F608-B2AA-B5E0DDC94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3F3A8-88BE-5CC4-7433-3442A859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E499E-40C2-9A10-DA7C-0ECB879B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BB448-0DF0-5B53-3377-C1AA2AFD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CE96-2052-3ADA-633E-1395C47B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989F-D7FE-44E8-7946-CE319018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CA706-4EEF-8980-00AA-D2572963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8321D-404C-4320-3FD8-2B4FF3CC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0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C5A6B-D1A5-EF1E-28D0-E3D68E09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0CB74-1F91-E1C9-8E03-7019419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DF95-CF29-7815-DA8E-0222F440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3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2D05-4910-50E6-4740-285BB74C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A908-8F19-088B-096C-BBDF193B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DD47E-679A-68C3-E716-061DE756F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9C380-D6D3-236C-701B-73064728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B9111-DA7C-570E-9B8F-5D6AC5EE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EA88-0677-1024-220B-4400843D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EFF7-881E-D633-2B27-45F856B5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E856C-F79B-B87D-04D3-D37438ECA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3690C-5FF3-F9B6-0B96-A4B1144C4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9B89-22A4-E8AB-EA29-B610AF70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293B3-333F-8EEE-FF30-AD669FF3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4E555-3549-5043-6B7A-0E40584C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4A812-E93B-3531-1361-D49B4335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73A4-3D81-B2DA-A00F-91BF0520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CA04-4361-BDE8-A529-EF1DAB7CB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4EEE26-FB4D-1E44-B30B-6BCA9CD4B291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4510-9081-BD70-9BAC-A1183D2C5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BF94B-1B01-3AAE-A3B8-CFC25B695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587530-B84F-424F-B5AD-1DB663125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9F6890-2194-57EF-336F-EBA3824B05D5}"/>
              </a:ext>
            </a:extLst>
          </p:cNvPr>
          <p:cNvSpPr/>
          <p:nvPr/>
        </p:nvSpPr>
        <p:spPr>
          <a:xfrm>
            <a:off x="0" y="5257800"/>
            <a:ext cx="12183763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6F83E-B029-9638-1173-54DDDC3B0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881" y="554804"/>
            <a:ext cx="9144000" cy="2387600"/>
          </a:xfrm>
        </p:spPr>
        <p:txBody>
          <a:bodyPr>
            <a:normAutofit/>
          </a:bodyPr>
          <a:lstStyle/>
          <a:p>
            <a:r>
              <a:rPr lang="en-US" sz="3800" dirty="0"/>
              <a:t>TPCH 2024 Gaps Analysis 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65648-7169-11A8-86D0-4F28A419E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76" y="303225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Keith Gunnar </a:t>
            </a:r>
            <a:r>
              <a:rPr lang="en-US" sz="2200" dirty="0" err="1"/>
              <a:t>Bentele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Member TPCH SPE Committee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Presentation to TPCH Board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6/25/24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749B6-4D48-1D9F-58AB-5293095B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15" y="5347652"/>
            <a:ext cx="5280148" cy="150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143E5-6CD4-8681-476C-4B6007D37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9875"/>
            <a:ext cx="5257685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2D9FF260-1C70-2DEF-206A-B3B8E423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676"/>
            <a:ext cx="12189083" cy="40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emergency shelter beds&#10;&#10;Description automatically generated">
            <a:extLst>
              <a:ext uri="{FF2B5EF4-FFF2-40B4-BE49-F238E27FC236}">
                <a16:creationId xmlns:a16="http://schemas.microsoft.com/office/drawing/2014/main" id="{249330CD-CBD3-41E8-DB6F-38402AB4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32" y="-7410"/>
            <a:ext cx="6945240" cy="68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roject&#10;&#10;Description automatically generated">
            <a:extLst>
              <a:ext uri="{FF2B5EF4-FFF2-40B4-BE49-F238E27FC236}">
                <a16:creationId xmlns:a16="http://schemas.microsoft.com/office/drawing/2014/main" id="{F52DEC6C-520A-87F1-39FD-C64A40B3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" y="518983"/>
            <a:ext cx="12057345" cy="5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3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6566D682-78F5-CE76-2961-31AD995E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49" y="35800"/>
            <a:ext cx="7970108" cy="67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9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project&#10;&#10;Description automatically generated">
            <a:extLst>
              <a:ext uri="{FF2B5EF4-FFF2-40B4-BE49-F238E27FC236}">
                <a16:creationId xmlns:a16="http://schemas.microsoft.com/office/drawing/2014/main" id="{06696379-8979-69E3-62FC-C566C807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65479"/>
            <a:ext cx="10357688" cy="66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over with white text&#10;&#10;Description automatically generated">
            <a:extLst>
              <a:ext uri="{FF2B5EF4-FFF2-40B4-BE49-F238E27FC236}">
                <a16:creationId xmlns:a16="http://schemas.microsoft.com/office/drawing/2014/main" id="{E14ACFC4-0FD8-78C2-F584-95A2803C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85800"/>
            <a:ext cx="4826000" cy="5486400"/>
          </a:xfrm>
          <a:prstGeom prst="rect">
            <a:avLst/>
          </a:prstGeom>
        </p:spPr>
      </p:pic>
      <p:pic>
        <p:nvPicPr>
          <p:cNvPr id="9" name="Picture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5225715-A52B-1450-EC47-DD35D448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178050"/>
            <a:ext cx="7772400" cy="30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9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D15863F9-B4C5-BF5F-BA60-7B4C7766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76" y="1432376"/>
            <a:ext cx="6189854" cy="4451131"/>
          </a:xfrm>
          <a:prstGeom prst="rect">
            <a:avLst/>
          </a:prstGeom>
        </p:spPr>
      </p:pic>
      <p:pic>
        <p:nvPicPr>
          <p:cNvPr id="7" name="Picture 6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F919E46A-C54E-D363-BDEF-E29540EF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9" y="1432376"/>
            <a:ext cx="5023726" cy="5425624"/>
          </a:xfrm>
          <a:prstGeom prst="rect">
            <a:avLst/>
          </a:prstGeom>
        </p:spPr>
      </p:pic>
      <p:pic>
        <p:nvPicPr>
          <p:cNvPr id="9" name="Picture 8" descr="A close-up of a number&#10;&#10;Description automatically generated">
            <a:extLst>
              <a:ext uri="{FF2B5EF4-FFF2-40B4-BE49-F238E27FC236}">
                <a16:creationId xmlns:a16="http://schemas.microsoft.com/office/drawing/2014/main" id="{3B6D51D6-6FC8-8EF5-9650-975ED3CE7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29" y="227944"/>
            <a:ext cx="7366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AF167-BD95-17DE-C857-9AD6CF2B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9" y="105760"/>
            <a:ext cx="5499100" cy="1181100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E610B471-66D6-785A-9238-897BA92F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9" y="1436080"/>
            <a:ext cx="4876581" cy="5421919"/>
          </a:xfrm>
          <a:prstGeom prst="rect">
            <a:avLst/>
          </a:prstGeom>
        </p:spPr>
      </p:pic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E19294D-0309-FD3A-2E97-91F8FF97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422" y="1466850"/>
            <a:ext cx="6560622" cy="45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6D3347B-7CE8-40A6-99B9-06411E30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9" y="166852"/>
            <a:ext cx="5943600" cy="1143000"/>
          </a:xfrm>
          <a:prstGeom prst="rect">
            <a:avLst/>
          </a:prstGeom>
        </p:spPr>
      </p:pic>
      <p:pic>
        <p:nvPicPr>
          <p:cNvPr id="6" name="Picture 5" descr="A graph of a number of red and blue bars&#10;&#10;Description automatically generated with medium confidence">
            <a:extLst>
              <a:ext uri="{FF2B5EF4-FFF2-40B4-BE49-F238E27FC236}">
                <a16:creationId xmlns:a16="http://schemas.microsoft.com/office/drawing/2014/main" id="{17CBE8B9-FA0E-4870-8D5D-744CCB00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9" y="1432376"/>
            <a:ext cx="5498352" cy="5258772"/>
          </a:xfrm>
          <a:prstGeom prst="rect">
            <a:avLst/>
          </a:prstGeom>
        </p:spPr>
      </p:pic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2603AFA-489F-3C7F-7EC8-7B60BA9D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32376"/>
            <a:ext cx="5943600" cy="41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076FDA6-61D5-3F6D-E76C-6F5497E0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6" y="141451"/>
            <a:ext cx="5486400" cy="1193800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DF0D357-225D-BA63-28AD-28DF6BDB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6" y="1390091"/>
            <a:ext cx="4779360" cy="5326458"/>
          </a:xfrm>
          <a:prstGeom prst="rect">
            <a:avLst/>
          </a:prstGeom>
        </p:spPr>
      </p:pic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7DD3D926-DEC2-968B-6370-E259B8E76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357" y="1390091"/>
            <a:ext cx="6778355" cy="46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people&#10;&#10;Description automatically generated">
            <a:extLst>
              <a:ext uri="{FF2B5EF4-FFF2-40B4-BE49-F238E27FC236}">
                <a16:creationId xmlns:a16="http://schemas.microsoft.com/office/drawing/2014/main" id="{A2E4B271-F95E-7DEC-72FD-044C0A56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9" y="110541"/>
            <a:ext cx="9848193" cy="66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FDB6C75-D85F-036D-4B56-1E1B033C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1" y="99410"/>
            <a:ext cx="5537200" cy="1193800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E77D2F2F-713E-96B2-C958-125237FC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1" y="1432376"/>
            <a:ext cx="4755527" cy="5266874"/>
          </a:xfrm>
          <a:prstGeom prst="rect">
            <a:avLst/>
          </a:prstGeom>
        </p:spPr>
      </p:pic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ED87C71-21D0-D519-9CB5-2FC46FA8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94" y="1432376"/>
            <a:ext cx="6757275" cy="47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78B9F6BE-C277-76AE-04F2-6F91AF6E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9" y="162473"/>
            <a:ext cx="7023100" cy="1193800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B5676762-0158-8E42-641B-404F45A5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9" y="1432376"/>
            <a:ext cx="4781769" cy="5300642"/>
          </a:xfrm>
          <a:prstGeom prst="rect">
            <a:avLst/>
          </a:prstGeom>
        </p:spPr>
      </p:pic>
      <p:pic>
        <p:nvPicPr>
          <p:cNvPr id="10" name="Picture 9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2A40CB3-ADA1-5411-D3D7-2108B5042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369" y="1435099"/>
            <a:ext cx="6485102" cy="46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371FE31-4E1C-AE01-62D6-B6FDE4E9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3" y="885496"/>
            <a:ext cx="10509948" cy="50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1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2D9FF260-1C70-2DEF-206A-B3B8E423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676"/>
            <a:ext cx="12189083" cy="40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A2CBE-C7CB-1059-35FD-D8875428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475"/>
            <a:ext cx="12177034" cy="24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the number of individuals experiencing homelessness&#10;&#10;Description automatically generated">
            <a:extLst>
              <a:ext uri="{FF2B5EF4-FFF2-40B4-BE49-F238E27FC236}">
                <a16:creationId xmlns:a16="http://schemas.microsoft.com/office/drawing/2014/main" id="{6B28613A-9F45-3E18-5B6E-1AF34B70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99" y="234950"/>
            <a:ext cx="9497321" cy="63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3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2E7CA45-1046-A006-F07D-3AD14BC71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1318"/>
            <a:ext cx="11258550" cy="68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individuals who are homeless&#10;&#10;Description automatically generated with medium confidence">
            <a:extLst>
              <a:ext uri="{FF2B5EF4-FFF2-40B4-BE49-F238E27FC236}">
                <a16:creationId xmlns:a16="http://schemas.microsoft.com/office/drawing/2014/main" id="{D29910F0-A20C-6E6D-9140-ED7F5375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03" y="278930"/>
            <a:ext cx="9543393" cy="59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D996AD-9D86-188F-CD68-C2F9EFC0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6552"/>
            <a:ext cx="12158781" cy="20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0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 with different colored lines&#10;&#10;Description automatically generated">
            <a:extLst>
              <a:ext uri="{FF2B5EF4-FFF2-40B4-BE49-F238E27FC236}">
                <a16:creationId xmlns:a16="http://schemas.microsoft.com/office/drawing/2014/main" id="{3F1A9846-9588-2955-652D-11DB3D56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074"/>
            <a:ext cx="10972800" cy="6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&#10;&#10;Description automatically generated">
            <a:extLst>
              <a:ext uri="{FF2B5EF4-FFF2-40B4-BE49-F238E27FC236}">
                <a16:creationId xmlns:a16="http://schemas.microsoft.com/office/drawing/2014/main" id="{4AE91512-FF55-3961-5A7C-066D2B7B2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2910"/>
            <a:ext cx="11058525" cy="68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numbers and a number of housing units&#10;&#10;Description automatically generated with medium confidence">
            <a:extLst>
              <a:ext uri="{FF2B5EF4-FFF2-40B4-BE49-F238E27FC236}">
                <a16:creationId xmlns:a16="http://schemas.microsoft.com/office/drawing/2014/main" id="{1FA05AC2-ABD5-599A-D29F-BB57267F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138175"/>
            <a:ext cx="10163504" cy="62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17</Words>
  <Application>Microsoft Macintosh PowerPoint</Application>
  <PresentationFormat>Widescreen</PresentationFormat>
  <Paragraphs>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TPCH 2024 Gaps Analysis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Bentele, Keith G - (keithb)</dc:creator>
  <cp:lastModifiedBy>Bentele, Keith G - (keithb)</cp:lastModifiedBy>
  <cp:revision>4</cp:revision>
  <dcterms:created xsi:type="dcterms:W3CDTF">2024-06-24T20:37:42Z</dcterms:created>
  <dcterms:modified xsi:type="dcterms:W3CDTF">2024-06-25T18:31:17Z</dcterms:modified>
</cp:coreProperties>
</file>